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3" r:id="rId14"/>
    <p:sldId id="294" r:id="rId15"/>
    <p:sldId id="279" r:id="rId16"/>
    <p:sldId id="291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0" autoAdjust="0"/>
    <p:restoredTop sz="94622" autoAdjust="0"/>
  </p:normalViewPr>
  <p:slideViewPr>
    <p:cSldViewPr>
      <p:cViewPr varScale="1">
        <p:scale>
          <a:sx n="32" d="100"/>
          <a:sy n="32" d="100"/>
        </p:scale>
        <p:origin x="43" y="610"/>
      </p:cViewPr>
      <p:guideLst>
        <p:guide orient="horz" pos="215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6360773-35BD-4236-A6D1-D5C174DF2C70}" type="datetime1">
              <a:rPr lang="ko-KR" altLang="en-US"/>
              <a:pPr lvl="0">
                <a:defRPr/>
              </a:pPr>
              <a:t>2024-07-28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BECE4F2-EB00-4C1D-8C72-BB9226A8693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6988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DD6657-4B25-5BB1-921E-20972F9E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3464"/>
            <a:ext cx="18281840" cy="102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61A70A-2894-3C5A-E566-ADC8D6FC1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46"/>
            <a:ext cx="18288791" cy="102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4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D28F10-959C-C612-DF81-BD27CF424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330485-30FB-BBF4-4C9A-A2C608A8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6F5CAD9-0DD5-DEF2-E20F-8889DD64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2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34E4F8-1C04-1D9E-A5B4-B3E2B1C7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4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-13576"/>
            <a:ext cx="18288000" cy="100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2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35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 descr="그림, 만화 영화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D1EE3B66-BFBD-186B-7F70-10E7CA8C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E8F7CD-F96E-27E5-72C6-B0BA699B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47" y="3464"/>
            <a:ext cx="18281840" cy="102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EAF652-A51A-D9BB-C65C-6C891FED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" y="0"/>
            <a:ext cx="18288792" cy="102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6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6CF47F-981A-4142-F491-80FB1AF8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47" y="-31620"/>
            <a:ext cx="18344210" cy="103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5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0E519D-8CA7-9921-5121-7014412A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" y="-24692"/>
            <a:ext cx="18331893" cy="103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8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9EAC1B-13C7-0159-27B6-D0B914DC4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4" y="3464"/>
            <a:ext cx="18281840" cy="102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2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B38AEB-0666-C958-495D-B66A1AC1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90"/>
            <a:ext cx="18269525" cy="1027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8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C886DC-837D-1476-4C7C-01E47A48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" y="0"/>
            <a:ext cx="1828799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72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293D10-9D6D-5818-5175-4D9942A6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" y="24244"/>
            <a:ext cx="18244896" cy="102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1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sunpro</dc:creator>
  <cp:lastModifiedBy>배수근</cp:lastModifiedBy>
  <cp:revision>114</cp:revision>
  <dcterms:created xsi:type="dcterms:W3CDTF">2006-08-16T00:00:00Z</dcterms:created>
  <dcterms:modified xsi:type="dcterms:W3CDTF">2024-07-28T11:45:13Z</dcterms:modified>
  <cp:version/>
</cp:coreProperties>
</file>